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C7CD-AEDB-4FBA-A56A-1629286B0C4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1D1DC2-EDBE-4341-B138-09ACB8DAC77B}">
      <dgm:prSet/>
      <dgm:spPr/>
      <dgm:t>
        <a:bodyPr/>
        <a:lstStyle/>
        <a:p>
          <a:r>
            <a:rPr lang="en-GB"/>
            <a:t>Original idea – Can design platform</a:t>
          </a:r>
          <a:endParaRPr lang="en-US"/>
        </a:p>
      </dgm:t>
    </dgm:pt>
    <dgm:pt modelId="{188038D1-7F8A-40CC-96F4-326DA8CFF047}" type="parTrans" cxnId="{0524C87B-4D5C-4A79-8797-BAFFCF75AA2E}">
      <dgm:prSet/>
      <dgm:spPr/>
      <dgm:t>
        <a:bodyPr/>
        <a:lstStyle/>
        <a:p>
          <a:endParaRPr lang="en-US"/>
        </a:p>
      </dgm:t>
    </dgm:pt>
    <dgm:pt modelId="{95653D14-6E8F-4BBF-91C9-907817B2B214}" type="sibTrans" cxnId="{0524C87B-4D5C-4A79-8797-BAFFCF75AA2E}">
      <dgm:prSet/>
      <dgm:spPr/>
      <dgm:t>
        <a:bodyPr/>
        <a:lstStyle/>
        <a:p>
          <a:endParaRPr lang="en-US"/>
        </a:p>
      </dgm:t>
    </dgm:pt>
    <dgm:pt modelId="{61556EFF-5C5C-45F3-92DB-C06F565E43B6}">
      <dgm:prSet/>
      <dgm:spPr/>
      <dgm:t>
        <a:bodyPr/>
        <a:lstStyle/>
        <a:p>
          <a:r>
            <a:rPr lang="en-GB"/>
            <a:t>Refined to vinyl design during pitch with Tyler</a:t>
          </a:r>
          <a:endParaRPr lang="en-US"/>
        </a:p>
      </dgm:t>
    </dgm:pt>
    <dgm:pt modelId="{29966D6D-3AA1-4C1F-ACCB-30B842B23DC3}" type="parTrans" cxnId="{9C8FDD04-554D-4586-81E0-407D412040D4}">
      <dgm:prSet/>
      <dgm:spPr/>
      <dgm:t>
        <a:bodyPr/>
        <a:lstStyle/>
        <a:p>
          <a:endParaRPr lang="en-US"/>
        </a:p>
      </dgm:t>
    </dgm:pt>
    <dgm:pt modelId="{4C290D11-942D-484B-A465-B177EFE50411}" type="sibTrans" cxnId="{9C8FDD04-554D-4586-81E0-407D412040D4}">
      <dgm:prSet/>
      <dgm:spPr/>
      <dgm:t>
        <a:bodyPr/>
        <a:lstStyle/>
        <a:p>
          <a:endParaRPr lang="en-US"/>
        </a:p>
      </dgm:t>
    </dgm:pt>
    <dgm:pt modelId="{A173BD24-BBFF-4090-8F21-CE713F641D18}">
      <dgm:prSet/>
      <dgm:spPr/>
      <dgm:t>
        <a:bodyPr/>
        <a:lstStyle/>
        <a:p>
          <a:r>
            <a:rPr lang="en-GB"/>
            <a:t>Originally designs only done through paint feature – AI added later</a:t>
          </a:r>
          <a:endParaRPr lang="en-US"/>
        </a:p>
      </dgm:t>
    </dgm:pt>
    <dgm:pt modelId="{B587EB46-2612-44AE-B807-086DCBB44C87}" type="parTrans" cxnId="{1353546C-21AD-4BEA-BD4B-AA46AFDB1AC4}">
      <dgm:prSet/>
      <dgm:spPr/>
      <dgm:t>
        <a:bodyPr/>
        <a:lstStyle/>
        <a:p>
          <a:endParaRPr lang="en-US"/>
        </a:p>
      </dgm:t>
    </dgm:pt>
    <dgm:pt modelId="{0050B436-2AB1-4166-BC05-DF98394E2EB9}" type="sibTrans" cxnId="{1353546C-21AD-4BEA-BD4B-AA46AFDB1AC4}">
      <dgm:prSet/>
      <dgm:spPr/>
      <dgm:t>
        <a:bodyPr/>
        <a:lstStyle/>
        <a:p>
          <a:endParaRPr lang="en-US"/>
        </a:p>
      </dgm:t>
    </dgm:pt>
    <dgm:pt modelId="{80D4DE95-7075-42B8-9B96-C3850CE7A1C8}" type="pres">
      <dgm:prSet presAssocID="{4CA8C7CD-AEDB-4FBA-A56A-1629286B0C43}" presName="outerComposite" presStyleCnt="0">
        <dgm:presLayoutVars>
          <dgm:chMax val="5"/>
          <dgm:dir/>
          <dgm:resizeHandles val="exact"/>
        </dgm:presLayoutVars>
      </dgm:prSet>
      <dgm:spPr/>
    </dgm:pt>
    <dgm:pt modelId="{52516400-467B-4EA1-A407-1C9116D818DB}" type="pres">
      <dgm:prSet presAssocID="{4CA8C7CD-AEDB-4FBA-A56A-1629286B0C43}" presName="dummyMaxCanvas" presStyleCnt="0">
        <dgm:presLayoutVars/>
      </dgm:prSet>
      <dgm:spPr/>
    </dgm:pt>
    <dgm:pt modelId="{3B3851CA-F2EC-48E3-8CF3-CC813761DBEE}" type="pres">
      <dgm:prSet presAssocID="{4CA8C7CD-AEDB-4FBA-A56A-1629286B0C43}" presName="ThreeNodes_1" presStyleLbl="node1" presStyleIdx="0" presStyleCnt="3">
        <dgm:presLayoutVars>
          <dgm:bulletEnabled val="1"/>
        </dgm:presLayoutVars>
      </dgm:prSet>
      <dgm:spPr/>
    </dgm:pt>
    <dgm:pt modelId="{1305404D-C988-40D1-A81D-BF724ADEB851}" type="pres">
      <dgm:prSet presAssocID="{4CA8C7CD-AEDB-4FBA-A56A-1629286B0C43}" presName="ThreeNodes_2" presStyleLbl="node1" presStyleIdx="1" presStyleCnt="3">
        <dgm:presLayoutVars>
          <dgm:bulletEnabled val="1"/>
        </dgm:presLayoutVars>
      </dgm:prSet>
      <dgm:spPr/>
    </dgm:pt>
    <dgm:pt modelId="{BEF314D3-EAB0-4FC7-AEC9-64BE67C17A02}" type="pres">
      <dgm:prSet presAssocID="{4CA8C7CD-AEDB-4FBA-A56A-1629286B0C43}" presName="ThreeNodes_3" presStyleLbl="node1" presStyleIdx="2" presStyleCnt="3">
        <dgm:presLayoutVars>
          <dgm:bulletEnabled val="1"/>
        </dgm:presLayoutVars>
      </dgm:prSet>
      <dgm:spPr/>
    </dgm:pt>
    <dgm:pt modelId="{51154A59-FC96-4FF9-BC56-322FBFEDEDA9}" type="pres">
      <dgm:prSet presAssocID="{4CA8C7CD-AEDB-4FBA-A56A-1629286B0C43}" presName="ThreeConn_1-2" presStyleLbl="fgAccFollowNode1" presStyleIdx="0" presStyleCnt="2">
        <dgm:presLayoutVars>
          <dgm:bulletEnabled val="1"/>
        </dgm:presLayoutVars>
      </dgm:prSet>
      <dgm:spPr/>
    </dgm:pt>
    <dgm:pt modelId="{6D8176B1-4A44-44B9-846F-BC3EB764C039}" type="pres">
      <dgm:prSet presAssocID="{4CA8C7CD-AEDB-4FBA-A56A-1629286B0C43}" presName="ThreeConn_2-3" presStyleLbl="fgAccFollowNode1" presStyleIdx="1" presStyleCnt="2">
        <dgm:presLayoutVars>
          <dgm:bulletEnabled val="1"/>
        </dgm:presLayoutVars>
      </dgm:prSet>
      <dgm:spPr/>
    </dgm:pt>
    <dgm:pt modelId="{4392CFFF-6DBD-43EC-8B8D-8D656DABCC8A}" type="pres">
      <dgm:prSet presAssocID="{4CA8C7CD-AEDB-4FBA-A56A-1629286B0C43}" presName="ThreeNodes_1_text" presStyleLbl="node1" presStyleIdx="2" presStyleCnt="3">
        <dgm:presLayoutVars>
          <dgm:bulletEnabled val="1"/>
        </dgm:presLayoutVars>
      </dgm:prSet>
      <dgm:spPr/>
    </dgm:pt>
    <dgm:pt modelId="{6C8CBA98-0A14-4207-8AE3-72256F8F6B07}" type="pres">
      <dgm:prSet presAssocID="{4CA8C7CD-AEDB-4FBA-A56A-1629286B0C43}" presName="ThreeNodes_2_text" presStyleLbl="node1" presStyleIdx="2" presStyleCnt="3">
        <dgm:presLayoutVars>
          <dgm:bulletEnabled val="1"/>
        </dgm:presLayoutVars>
      </dgm:prSet>
      <dgm:spPr/>
    </dgm:pt>
    <dgm:pt modelId="{875E9DC8-4F4C-4D80-B708-E3AD51BB4C85}" type="pres">
      <dgm:prSet presAssocID="{4CA8C7CD-AEDB-4FBA-A56A-1629286B0C4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EFAB200-7741-43E0-B42B-68438F22CF16}" type="presOf" srcId="{4CA8C7CD-AEDB-4FBA-A56A-1629286B0C43}" destId="{80D4DE95-7075-42B8-9B96-C3850CE7A1C8}" srcOrd="0" destOrd="0" presId="urn:microsoft.com/office/officeart/2005/8/layout/vProcess5"/>
    <dgm:cxn modelId="{9C8FDD04-554D-4586-81E0-407D412040D4}" srcId="{4CA8C7CD-AEDB-4FBA-A56A-1629286B0C43}" destId="{61556EFF-5C5C-45F3-92DB-C06F565E43B6}" srcOrd="1" destOrd="0" parTransId="{29966D6D-3AA1-4C1F-ACCB-30B842B23DC3}" sibTransId="{4C290D11-942D-484B-A465-B177EFE50411}"/>
    <dgm:cxn modelId="{15766709-A62C-4871-9551-C71EA8AE8012}" type="presOf" srcId="{A173BD24-BBFF-4090-8F21-CE713F641D18}" destId="{BEF314D3-EAB0-4FC7-AEC9-64BE67C17A02}" srcOrd="0" destOrd="0" presId="urn:microsoft.com/office/officeart/2005/8/layout/vProcess5"/>
    <dgm:cxn modelId="{10F6DE3C-61CA-4207-BFEB-6970B9528E74}" type="presOf" srcId="{A173BD24-BBFF-4090-8F21-CE713F641D18}" destId="{875E9DC8-4F4C-4D80-B708-E3AD51BB4C85}" srcOrd="1" destOrd="0" presId="urn:microsoft.com/office/officeart/2005/8/layout/vProcess5"/>
    <dgm:cxn modelId="{B40D365D-4464-401A-BFE1-308A007D5AC3}" type="presOf" srcId="{95653D14-6E8F-4BBF-91C9-907817B2B214}" destId="{51154A59-FC96-4FF9-BC56-322FBFEDEDA9}" srcOrd="0" destOrd="0" presId="urn:microsoft.com/office/officeart/2005/8/layout/vProcess5"/>
    <dgm:cxn modelId="{1353546C-21AD-4BEA-BD4B-AA46AFDB1AC4}" srcId="{4CA8C7CD-AEDB-4FBA-A56A-1629286B0C43}" destId="{A173BD24-BBFF-4090-8F21-CE713F641D18}" srcOrd="2" destOrd="0" parTransId="{B587EB46-2612-44AE-B807-086DCBB44C87}" sibTransId="{0050B436-2AB1-4166-BC05-DF98394E2EB9}"/>
    <dgm:cxn modelId="{018F576C-DEEE-4230-921E-D2FC137861A2}" type="presOf" srcId="{DE1D1DC2-EDBE-4341-B138-09ACB8DAC77B}" destId="{3B3851CA-F2EC-48E3-8CF3-CC813761DBEE}" srcOrd="0" destOrd="0" presId="urn:microsoft.com/office/officeart/2005/8/layout/vProcess5"/>
    <dgm:cxn modelId="{84FE2F77-F098-463B-8795-60DC585EEEA0}" type="presOf" srcId="{4C290D11-942D-484B-A465-B177EFE50411}" destId="{6D8176B1-4A44-44B9-846F-BC3EB764C039}" srcOrd="0" destOrd="0" presId="urn:microsoft.com/office/officeart/2005/8/layout/vProcess5"/>
    <dgm:cxn modelId="{0524C87B-4D5C-4A79-8797-BAFFCF75AA2E}" srcId="{4CA8C7CD-AEDB-4FBA-A56A-1629286B0C43}" destId="{DE1D1DC2-EDBE-4341-B138-09ACB8DAC77B}" srcOrd="0" destOrd="0" parTransId="{188038D1-7F8A-40CC-96F4-326DA8CFF047}" sibTransId="{95653D14-6E8F-4BBF-91C9-907817B2B214}"/>
    <dgm:cxn modelId="{A15D66CA-BF9D-4A64-9549-A93EF4AAFCC9}" type="presOf" srcId="{61556EFF-5C5C-45F3-92DB-C06F565E43B6}" destId="{6C8CBA98-0A14-4207-8AE3-72256F8F6B07}" srcOrd="1" destOrd="0" presId="urn:microsoft.com/office/officeart/2005/8/layout/vProcess5"/>
    <dgm:cxn modelId="{82E70BEF-7D9A-4FBC-B38E-BF03C6391D3B}" type="presOf" srcId="{61556EFF-5C5C-45F3-92DB-C06F565E43B6}" destId="{1305404D-C988-40D1-A81D-BF724ADEB851}" srcOrd="0" destOrd="0" presId="urn:microsoft.com/office/officeart/2005/8/layout/vProcess5"/>
    <dgm:cxn modelId="{382491F2-7815-4F36-ACF5-BE1EC7AFFB9F}" type="presOf" srcId="{DE1D1DC2-EDBE-4341-B138-09ACB8DAC77B}" destId="{4392CFFF-6DBD-43EC-8B8D-8D656DABCC8A}" srcOrd="1" destOrd="0" presId="urn:microsoft.com/office/officeart/2005/8/layout/vProcess5"/>
    <dgm:cxn modelId="{895FA834-DD5E-4EC9-976B-51D3C68551DB}" type="presParOf" srcId="{80D4DE95-7075-42B8-9B96-C3850CE7A1C8}" destId="{52516400-467B-4EA1-A407-1C9116D818DB}" srcOrd="0" destOrd="0" presId="urn:microsoft.com/office/officeart/2005/8/layout/vProcess5"/>
    <dgm:cxn modelId="{9C2B51F1-6CCB-4AE7-8CF2-C9FE057D9BCD}" type="presParOf" srcId="{80D4DE95-7075-42B8-9B96-C3850CE7A1C8}" destId="{3B3851CA-F2EC-48E3-8CF3-CC813761DBEE}" srcOrd="1" destOrd="0" presId="urn:microsoft.com/office/officeart/2005/8/layout/vProcess5"/>
    <dgm:cxn modelId="{8885AE42-C1FD-4D60-8AB3-807D87B56F10}" type="presParOf" srcId="{80D4DE95-7075-42B8-9B96-C3850CE7A1C8}" destId="{1305404D-C988-40D1-A81D-BF724ADEB851}" srcOrd="2" destOrd="0" presId="urn:microsoft.com/office/officeart/2005/8/layout/vProcess5"/>
    <dgm:cxn modelId="{5AFFCB6D-6404-4AC2-9F48-9846EDC33894}" type="presParOf" srcId="{80D4DE95-7075-42B8-9B96-C3850CE7A1C8}" destId="{BEF314D3-EAB0-4FC7-AEC9-64BE67C17A02}" srcOrd="3" destOrd="0" presId="urn:microsoft.com/office/officeart/2005/8/layout/vProcess5"/>
    <dgm:cxn modelId="{F0553789-6C62-4F00-82ED-1ED3A0D45E86}" type="presParOf" srcId="{80D4DE95-7075-42B8-9B96-C3850CE7A1C8}" destId="{51154A59-FC96-4FF9-BC56-322FBFEDEDA9}" srcOrd="4" destOrd="0" presId="urn:microsoft.com/office/officeart/2005/8/layout/vProcess5"/>
    <dgm:cxn modelId="{0F3F3FCD-E2A3-4FB5-A4B8-4148A3B60179}" type="presParOf" srcId="{80D4DE95-7075-42B8-9B96-C3850CE7A1C8}" destId="{6D8176B1-4A44-44B9-846F-BC3EB764C039}" srcOrd="5" destOrd="0" presId="urn:microsoft.com/office/officeart/2005/8/layout/vProcess5"/>
    <dgm:cxn modelId="{66C6440A-59A6-40DE-81E0-B3B4AD513D86}" type="presParOf" srcId="{80D4DE95-7075-42B8-9B96-C3850CE7A1C8}" destId="{4392CFFF-6DBD-43EC-8B8D-8D656DABCC8A}" srcOrd="6" destOrd="0" presId="urn:microsoft.com/office/officeart/2005/8/layout/vProcess5"/>
    <dgm:cxn modelId="{F9E0D09D-5F05-4E3F-8E4B-B3EC17863D17}" type="presParOf" srcId="{80D4DE95-7075-42B8-9B96-C3850CE7A1C8}" destId="{6C8CBA98-0A14-4207-8AE3-72256F8F6B07}" srcOrd="7" destOrd="0" presId="urn:microsoft.com/office/officeart/2005/8/layout/vProcess5"/>
    <dgm:cxn modelId="{142EBE4E-4938-41DD-8682-25E0A456E1C9}" type="presParOf" srcId="{80D4DE95-7075-42B8-9B96-C3850CE7A1C8}" destId="{875E9DC8-4F4C-4D80-B708-E3AD51BB4C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851CA-F2EC-48E3-8CF3-CC813761DBEE}">
      <dsp:nvSpPr>
        <dsp:cNvPr id="0" name=""/>
        <dsp:cNvSpPr/>
      </dsp:nvSpPr>
      <dsp:spPr>
        <a:xfrm>
          <a:off x="0" y="0"/>
          <a:ext cx="5189046" cy="16392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Original idea – Can design platform</a:t>
          </a:r>
          <a:endParaRPr lang="en-US" sz="2400" kern="1200"/>
        </a:p>
      </dsp:txBody>
      <dsp:txXfrm>
        <a:off x="48012" y="48012"/>
        <a:ext cx="3420167" cy="1543227"/>
      </dsp:txXfrm>
    </dsp:sp>
    <dsp:sp modelId="{1305404D-C988-40D1-A81D-BF724ADEB851}">
      <dsp:nvSpPr>
        <dsp:cNvPr id="0" name=""/>
        <dsp:cNvSpPr/>
      </dsp:nvSpPr>
      <dsp:spPr>
        <a:xfrm>
          <a:off x="457857" y="1912459"/>
          <a:ext cx="5189046" cy="1639251"/>
        </a:xfrm>
        <a:prstGeom prst="roundRect">
          <a:avLst>
            <a:gd name="adj" fmla="val 10000"/>
          </a:avLst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Refined to vinyl design during pitch with Tyler</a:t>
          </a:r>
          <a:endParaRPr lang="en-US" sz="2400" kern="1200"/>
        </a:p>
      </dsp:txBody>
      <dsp:txXfrm>
        <a:off x="505869" y="1960471"/>
        <a:ext cx="3569652" cy="1543227"/>
      </dsp:txXfrm>
    </dsp:sp>
    <dsp:sp modelId="{BEF314D3-EAB0-4FC7-AEC9-64BE67C17A02}">
      <dsp:nvSpPr>
        <dsp:cNvPr id="0" name=""/>
        <dsp:cNvSpPr/>
      </dsp:nvSpPr>
      <dsp:spPr>
        <a:xfrm>
          <a:off x="915714" y="3824919"/>
          <a:ext cx="5189046" cy="1639251"/>
        </a:xfrm>
        <a:prstGeom prst="roundRect">
          <a:avLst>
            <a:gd name="adj" fmla="val 10000"/>
          </a:avLst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Originally designs only done through paint feature – AI added later</a:t>
          </a:r>
          <a:endParaRPr lang="en-US" sz="2400" kern="1200"/>
        </a:p>
      </dsp:txBody>
      <dsp:txXfrm>
        <a:off x="963726" y="3872931"/>
        <a:ext cx="3569652" cy="1543227"/>
      </dsp:txXfrm>
    </dsp:sp>
    <dsp:sp modelId="{51154A59-FC96-4FF9-BC56-322FBFEDEDA9}">
      <dsp:nvSpPr>
        <dsp:cNvPr id="0" name=""/>
        <dsp:cNvSpPr/>
      </dsp:nvSpPr>
      <dsp:spPr>
        <a:xfrm>
          <a:off x="4123533" y="1243098"/>
          <a:ext cx="1065513" cy="10655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63273" y="1243098"/>
        <a:ext cx="586033" cy="801799"/>
      </dsp:txXfrm>
    </dsp:sp>
    <dsp:sp modelId="{6D8176B1-4A44-44B9-846F-BC3EB764C039}">
      <dsp:nvSpPr>
        <dsp:cNvPr id="0" name=""/>
        <dsp:cNvSpPr/>
      </dsp:nvSpPr>
      <dsp:spPr>
        <a:xfrm>
          <a:off x="4581390" y="3144629"/>
          <a:ext cx="1065513" cy="10655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714442"/>
            <a:satOff val="-34951"/>
            <a:lumOff val="-31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14442"/>
              <a:satOff val="-34951"/>
              <a:lumOff val="-31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21130" y="3144629"/>
        <a:ext cx="586033" cy="801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12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7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40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9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4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6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39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7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7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5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5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mmons.wikimedia.org/wiki/File:Microsoft_Paint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C4E3E8B-1B4A-3767-C470-5FFD5715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BDD6E-FFF9-28A0-9B69-C84BFE5AE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en-GB" sz="5400" dirty="0"/>
              <a:t>WRAP IT</a:t>
            </a:r>
            <a:br>
              <a:rPr lang="en-GB" sz="5400" dirty="0"/>
            </a:br>
            <a:r>
              <a:rPr lang="en-GB" sz="3200" dirty="0"/>
              <a:t>A vinyl-wrap design platform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67644-AE2C-40A1-5944-321AF1DC0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GB" dirty="0"/>
              <a:t>By Group 7 – Will Keogh, Daniel Stevens, Daniel Taylor, and Samuel Stevens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colorful logo with text&#10;&#10;Description automatically generated">
            <a:extLst>
              <a:ext uri="{FF2B5EF4-FFF2-40B4-BE49-F238E27FC236}">
                <a16:creationId xmlns:a16="http://schemas.microsoft.com/office/drawing/2014/main" id="{1CF3DC59-01D2-36A7-A382-C9FAC7907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14" y="789105"/>
            <a:ext cx="5033388" cy="5033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9A3C0-8555-1235-5217-23C3F614005C}"/>
              </a:ext>
            </a:extLst>
          </p:cNvPr>
          <p:cNvSpPr txBox="1"/>
          <p:nvPr/>
        </p:nvSpPr>
        <p:spPr>
          <a:xfrm>
            <a:off x="9497961" y="6623714"/>
            <a:ext cx="2310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Image generated through ChatGPT</a:t>
            </a:r>
          </a:p>
        </p:txBody>
      </p:sp>
    </p:spTree>
    <p:extLst>
      <p:ext uri="{BB962C8B-B14F-4D97-AF65-F5344CB8AC3E}">
        <p14:creationId xmlns:p14="http://schemas.microsoft.com/office/powerpoint/2010/main" val="23588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1FEC7-0525-A2C4-0606-B3B7D346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GB" dirty="0"/>
              <a:t>Planning process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117095-11A1-1BEB-2B1D-4E8CD9E29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716479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7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E5BF-79A1-BA60-FBFE-3500C1E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BBE7-77D5-F87C-269F-E06EB802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25516"/>
            <a:ext cx="2571340" cy="5143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Login Screen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99BDDD-8F00-4AAC-97C5-727B4428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2673697"/>
            <a:ext cx="3581815" cy="25485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C47B8F1-475B-0084-F143-04D32A78F141}"/>
              </a:ext>
            </a:extLst>
          </p:cNvPr>
          <p:cNvSpPr/>
          <p:nvPr/>
        </p:nvSpPr>
        <p:spPr>
          <a:xfrm>
            <a:off x="4642338" y="3947996"/>
            <a:ext cx="904352" cy="232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3F50E-A890-3981-DCD8-88A99988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61" t="-62" r="17850"/>
          <a:stretch/>
        </p:blipFill>
        <p:spPr>
          <a:xfrm>
            <a:off x="5796554" y="2597829"/>
            <a:ext cx="3371589" cy="27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21C4-330D-37EA-277D-C6AEAF7E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9A93C-588A-1A3D-72F4-F76DC20D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8739"/>
            <a:ext cx="3318592" cy="5733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Main design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094CC-C66D-BCC5-D546-011D970C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82179" y="1946770"/>
            <a:ext cx="3102175" cy="413623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1C8EEE5-9AA7-299E-1812-E1AC37BA3B57}"/>
              </a:ext>
            </a:extLst>
          </p:cNvPr>
          <p:cNvSpPr/>
          <p:nvPr/>
        </p:nvSpPr>
        <p:spPr>
          <a:xfrm>
            <a:off x="5029200" y="3822700"/>
            <a:ext cx="106680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5060C-B28F-AD11-8C0D-2F72565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45" y="2463799"/>
            <a:ext cx="4366481" cy="31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B4F8-03DB-8891-5B79-320DD343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2741-1CE9-C15C-347C-9080C9C3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94790"/>
            <a:ext cx="3867150" cy="5450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Main Design page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A393B-91CF-328B-4496-EC7BA7E0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2055839"/>
            <a:ext cx="7710504" cy="38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6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65C7-242B-06C6-132F-645761FD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694595" cy="1268984"/>
          </a:xfrm>
        </p:spPr>
        <p:txBody>
          <a:bodyPr>
            <a:normAutofit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58A6-96FC-2732-FD11-8063CFE09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9" y="1481590"/>
            <a:ext cx="6573068" cy="730668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Users must be able to create accounts and log in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E4B2A4-E129-0339-CA79-A20F6518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61" t="-62" r="17850"/>
          <a:stretch/>
        </p:blipFill>
        <p:spPr>
          <a:xfrm>
            <a:off x="4410205" y="2676077"/>
            <a:ext cx="3371589" cy="2700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A987BD-5B9E-DD7A-B514-57EE4542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2676077"/>
            <a:ext cx="3620161" cy="2700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408D6-78BB-D311-AD41-7E27C638025D}"/>
              </a:ext>
            </a:extLst>
          </p:cNvPr>
          <p:cNvSpPr txBox="1"/>
          <p:nvPr/>
        </p:nvSpPr>
        <p:spPr>
          <a:xfrm>
            <a:off x="565150" y="23067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Account creation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CEF20-1BBB-0407-D5A5-B6C17DF4DEAB}"/>
              </a:ext>
            </a:extLst>
          </p:cNvPr>
          <p:cNvSpPr txBox="1"/>
          <p:nvPr/>
        </p:nvSpPr>
        <p:spPr>
          <a:xfrm>
            <a:off x="4431761" y="230674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Log-in screen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B96DE-9529-7D67-00E1-090DEBDCF310}"/>
              </a:ext>
            </a:extLst>
          </p:cNvPr>
          <p:cNvSpPr txBox="1"/>
          <p:nvPr/>
        </p:nvSpPr>
        <p:spPr>
          <a:xfrm>
            <a:off x="8048729" y="3466443"/>
            <a:ext cx="225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Familiar to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 design</a:t>
            </a:r>
          </a:p>
        </p:txBody>
      </p:sp>
    </p:spTree>
    <p:extLst>
      <p:ext uri="{BB962C8B-B14F-4D97-AF65-F5344CB8AC3E}">
        <p14:creationId xmlns:p14="http://schemas.microsoft.com/office/powerpoint/2010/main" val="68888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AF03-AA82-D9E2-DC93-F59FBFD9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6D06-9E1E-8C17-8D9F-83AAD3296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3765689" cy="3446964"/>
          </a:xfrm>
        </p:spPr>
        <p:txBody>
          <a:bodyPr>
            <a:normAutofit fontScale="92500"/>
          </a:bodyPr>
          <a:lstStyle/>
          <a:p>
            <a:r>
              <a:rPr lang="en-GB" sz="2100" dirty="0"/>
              <a:t>Users can use AI to generate a design</a:t>
            </a:r>
          </a:p>
          <a:p>
            <a:r>
              <a:rPr lang="en-GB" sz="2100" dirty="0"/>
              <a:t>Users can use a paint-like tool to create their designs</a:t>
            </a:r>
          </a:p>
          <a:p>
            <a:r>
              <a:rPr lang="en-GB" sz="2100" dirty="0"/>
              <a:t>Users can save their designs</a:t>
            </a:r>
          </a:p>
          <a:p>
            <a:pPr marL="0" indent="0">
              <a:buNone/>
            </a:pPr>
            <a:r>
              <a:rPr lang="en-GB" sz="2100" dirty="0"/>
              <a:t>(Non-functional)</a:t>
            </a:r>
          </a:p>
          <a:p>
            <a:r>
              <a:rPr lang="en-GB" sz="2100" dirty="0"/>
              <a:t>Large design space</a:t>
            </a:r>
          </a:p>
          <a:p>
            <a:r>
              <a:rPr lang="en-GB" sz="2100" dirty="0"/>
              <a:t>Intuitive use</a:t>
            </a:r>
          </a:p>
          <a:p>
            <a:r>
              <a:rPr lang="en-GB" sz="2100" dirty="0"/>
              <a:t>Accessibility</a:t>
            </a:r>
          </a:p>
          <a:p>
            <a:endParaRPr lang="en-GB" sz="2100" dirty="0"/>
          </a:p>
          <a:p>
            <a:endParaRPr lang="en-GB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98BD1-FE77-D95A-255B-7B76FAE5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91" y="2039874"/>
            <a:ext cx="6690565" cy="33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04DE-3C14-2725-7FC9-C4042799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A588-0159-2E87-BF1F-F35F5CBA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51629"/>
            <a:ext cx="6227536" cy="19990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Implement paint feature</a:t>
            </a:r>
          </a:p>
          <a:p>
            <a:r>
              <a:rPr lang="en-GB" dirty="0"/>
              <a:t>Refine paint tool buttons</a:t>
            </a:r>
          </a:p>
          <a:p>
            <a:r>
              <a:rPr lang="en-GB" dirty="0"/>
              <a:t>Implement working save and logout buttons</a:t>
            </a:r>
          </a:p>
          <a:p>
            <a:r>
              <a:rPr lang="en-GB" dirty="0"/>
              <a:t>Add functionality for uploading images</a:t>
            </a:r>
          </a:p>
          <a:p>
            <a:r>
              <a:rPr lang="en-GB" dirty="0"/>
              <a:t>Password strength checker</a:t>
            </a: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DE0B2B33-2110-E5BF-8C1A-8A15BE66A38A}"/>
              </a:ext>
            </a:extLst>
          </p:cNvPr>
          <p:cNvSpPr txBox="1"/>
          <p:nvPr/>
        </p:nvSpPr>
        <p:spPr>
          <a:xfrm>
            <a:off x="727587" y="6145161"/>
            <a:ext cx="904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"/>
              </a:rPr>
              <a:t>https://commons.wikimedia.org/wiki/File:Microsoft_Paint.svg</a:t>
            </a:r>
            <a:endParaRPr lang="en-GB" sz="900" dirty="0"/>
          </a:p>
          <a:p>
            <a:endParaRPr lang="en-GB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4A827-68D5-EA74-BDF3-5DEB3811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72" y="5189314"/>
            <a:ext cx="1775831" cy="628272"/>
          </a:xfrm>
          <a:prstGeom prst="rect">
            <a:avLst/>
          </a:prstGeom>
        </p:spPr>
      </p:pic>
      <p:pic>
        <p:nvPicPr>
          <p:cNvPr id="15" name="Picture 14" descr="A paint palette and brush&#10;&#10;Description automatically generated">
            <a:extLst>
              <a:ext uri="{FF2B5EF4-FFF2-40B4-BE49-F238E27FC236}">
                <a16:creationId xmlns:a16="http://schemas.microsoft.com/office/drawing/2014/main" id="{1E9664B7-A663-7DC2-E3DD-7F41D48B7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61" y="1458823"/>
            <a:ext cx="1315454" cy="1315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7D8634-E223-5D0E-9A70-0B40D31E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23" y="2920957"/>
            <a:ext cx="1094560" cy="19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1465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</vt:lpstr>
      <vt:lpstr>Neue Haas Grotesk Text Pro</vt:lpstr>
      <vt:lpstr>PunchcardVTI</vt:lpstr>
      <vt:lpstr>WRAP IT A vinyl-wrap design platform</vt:lpstr>
      <vt:lpstr>Planning process</vt:lpstr>
      <vt:lpstr>Design iteration</vt:lpstr>
      <vt:lpstr>Design iteration</vt:lpstr>
      <vt:lpstr>Design iteration</vt:lpstr>
      <vt:lpstr>Requirements</vt:lpstr>
      <vt:lpstr>Requirements</vt:lpstr>
      <vt:lpstr>This semester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(s) Daniel Stevens 3</dc:creator>
  <cp:lastModifiedBy>(s) Daniel Stevens 3</cp:lastModifiedBy>
  <cp:revision>3</cp:revision>
  <dcterms:created xsi:type="dcterms:W3CDTF">2025-01-16T21:03:03Z</dcterms:created>
  <dcterms:modified xsi:type="dcterms:W3CDTF">2025-01-17T11:23:40Z</dcterms:modified>
</cp:coreProperties>
</file>